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5" r:id="rId3"/>
    <p:sldId id="269" r:id="rId4"/>
    <p:sldId id="257" r:id="rId5"/>
    <p:sldId id="262" r:id="rId6"/>
    <p:sldId id="267" r:id="rId7"/>
    <p:sldId id="274" r:id="rId8"/>
    <p:sldId id="263" r:id="rId9"/>
    <p:sldId id="266" r:id="rId10"/>
    <p:sldId id="271" r:id="rId11"/>
    <p:sldId id="272" r:id="rId12"/>
    <p:sldId id="268" r:id="rId13"/>
    <p:sldId id="264" r:id="rId14"/>
    <p:sldId id="261" r:id="rId15"/>
    <p:sldId id="273" r:id="rId16"/>
    <p:sldId id="265" r:id="rId17"/>
    <p:sldId id="260" r:id="rId18"/>
    <p:sldId id="276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8/13/2019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8/13/2019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8/13/2019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8/13/2019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8/13/2019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8/13/2019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8/13/2019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8/13/2019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8/13/2019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8/13/2019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8/13/2019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8/13/2019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8/13/2019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mrsdiannasumner.weebly.com/" TargetMode="Externa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brandongaille.com/list-the-37-best-life-slogans-and-taglines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diannasumner3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rsdiannasumner.weebl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565" y="0"/>
            <a:ext cx="10561418" cy="723407"/>
          </a:xfrm>
        </p:spPr>
        <p:txBody>
          <a:bodyPr/>
          <a:lstStyle/>
          <a:p>
            <a:pPr algn="ctr"/>
            <a:r>
              <a:rPr lang="en-US" dirty="0" smtClean="0"/>
              <a:t>Digital Blogs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09999" y="5281201"/>
            <a:ext cx="11382001" cy="1576799"/>
          </a:xfrm>
        </p:spPr>
        <p:txBody>
          <a:bodyPr/>
          <a:lstStyle/>
          <a:p>
            <a:pPr algn="l"/>
            <a:r>
              <a:rPr lang="en-US" sz="3200" b="1" dirty="0" smtClean="0"/>
              <a:t>Dr. Sumner</a:t>
            </a:r>
          </a:p>
          <a:p>
            <a:pPr algn="l"/>
            <a:r>
              <a:rPr lang="en-US" sz="3200" dirty="0">
                <a:hlinkClick r:id="rId2"/>
              </a:rPr>
              <a:t>https://mrsdiannasumner.weebly.com/</a:t>
            </a:r>
            <a:endParaRPr lang="en-US" sz="3200" b="1" dirty="0"/>
          </a:p>
        </p:txBody>
      </p:sp>
      <p:pic>
        <p:nvPicPr>
          <p:cNvPr id="1026" name="Picture 2" descr="Image result for pictures of introducti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3383" y="723407"/>
            <a:ext cx="6936377" cy="3978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130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Spirit Animal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22287"/>
            <a:ext cx="12192000" cy="363651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What animal best represents you and explain why?</a:t>
            </a:r>
          </a:p>
          <a:p>
            <a:r>
              <a:rPr lang="en-US" sz="2400" dirty="0" smtClean="0"/>
              <a:t>Include a picture of the animal here.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5625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Zodiac 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22287"/>
            <a:ext cx="12192000" cy="363651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What is your Zodiac sign?  Give me a brief description of your sign and what it means to you?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2647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35349"/>
            <a:ext cx="12192000" cy="462265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Who is a positive role model(s) in your life and explain why.</a:t>
            </a:r>
          </a:p>
          <a:p>
            <a:pPr lvl="1"/>
            <a:r>
              <a:rPr lang="en-US" sz="2200" dirty="0" smtClean="0"/>
              <a:t>It can be historic figures, celebrities, athletes, family or friends</a:t>
            </a:r>
          </a:p>
          <a:p>
            <a:r>
              <a:rPr lang="en-US" sz="2400" dirty="0" smtClean="0"/>
              <a:t>What characteristics about them do you admire?</a:t>
            </a:r>
          </a:p>
          <a:p>
            <a:r>
              <a:rPr lang="en-US" sz="2400" dirty="0" smtClean="0"/>
              <a:t>Include a picture.</a:t>
            </a:r>
          </a:p>
        </p:txBody>
      </p:sp>
    </p:spTree>
    <p:extLst>
      <p:ext uri="{BB962C8B-B14F-4D97-AF65-F5344CB8AC3E}">
        <p14:creationId xmlns:p14="http://schemas.microsoft.com/office/powerpoint/2010/main" val="266466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Slogan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98618"/>
            <a:ext cx="12192000" cy="4859382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Choose one or two life slogans that represent who you are.  Explain why they represent you (1-2 sentences).  Here is a link to Life Slogans: </a:t>
            </a:r>
            <a:r>
              <a:rPr lang="en-US" sz="2400" b="1" dirty="0">
                <a:solidFill>
                  <a:schemeClr val="accent1"/>
                </a:solidFill>
                <a:hlinkClick r:id="rId2"/>
              </a:rPr>
              <a:t>https://brandongaille.com/list-the-37-best-life-slogans-and-taglines</a:t>
            </a:r>
            <a:r>
              <a:rPr lang="en-US" sz="2400" b="1" dirty="0" smtClean="0">
                <a:solidFill>
                  <a:schemeClr val="accent1"/>
                </a:solidFill>
                <a:hlinkClick r:id="rId2"/>
              </a:rPr>
              <a:t>/</a:t>
            </a:r>
            <a:endParaRPr lang="en-US" sz="2400" b="1" dirty="0" smtClean="0">
              <a:solidFill>
                <a:schemeClr val="accent1"/>
              </a:solidFill>
            </a:endParaRPr>
          </a:p>
          <a:p>
            <a:r>
              <a:rPr lang="en-US" sz="2400" dirty="0" smtClean="0"/>
              <a:t>Here are some example slogans or you can create your own.</a:t>
            </a:r>
          </a:p>
          <a:p>
            <a:r>
              <a:rPr lang="en-US" sz="1700" dirty="0"/>
              <a:t>A day without laughter is a day </a:t>
            </a:r>
            <a:r>
              <a:rPr lang="en-US" sz="1700" dirty="0" smtClean="0"/>
              <a:t>wasted.</a:t>
            </a:r>
            <a:br>
              <a:rPr lang="en-US" sz="1700" dirty="0" smtClean="0"/>
            </a:br>
            <a:r>
              <a:rPr lang="en-US" sz="1700" dirty="0" smtClean="0"/>
              <a:t>Accept </a:t>
            </a:r>
            <a:r>
              <a:rPr lang="en-US" sz="1700" dirty="0"/>
              <a:t>what you can’t change. Change what you can’t accept</a:t>
            </a:r>
            <a:r>
              <a:rPr lang="en-US" sz="1700" dirty="0" smtClean="0"/>
              <a:t>.</a:t>
            </a:r>
            <a:r>
              <a:rPr lang="en-US" sz="1700" dirty="0"/>
              <a:t/>
            </a:r>
            <a:br>
              <a:rPr lang="en-US" sz="1700" dirty="0"/>
            </a:br>
            <a:r>
              <a:rPr lang="en-US" sz="1700" dirty="0"/>
              <a:t>Be beautiful, Be yourself.</a:t>
            </a:r>
            <a:br>
              <a:rPr lang="en-US" sz="1700" dirty="0"/>
            </a:br>
            <a:r>
              <a:rPr lang="en-US" sz="1700" dirty="0"/>
              <a:t>Be happy and smile.</a:t>
            </a:r>
            <a:br>
              <a:rPr lang="en-US" sz="1700" dirty="0"/>
            </a:br>
            <a:r>
              <a:rPr lang="en-US" sz="1700" dirty="0"/>
              <a:t>Be happy for this moment. This moment is your life.</a:t>
            </a:r>
            <a:br>
              <a:rPr lang="en-US" sz="1700" dirty="0"/>
            </a:br>
            <a:r>
              <a:rPr lang="en-US" sz="1700" dirty="0"/>
              <a:t>Be original.</a:t>
            </a:r>
            <a:br>
              <a:rPr lang="en-US" sz="1700" dirty="0"/>
            </a:br>
            <a:r>
              <a:rPr lang="en-US" sz="1700" dirty="0"/>
              <a:t>Be the change you wish to see in the world</a:t>
            </a:r>
            <a:r>
              <a:rPr lang="en-US" sz="1700" dirty="0" smtClean="0"/>
              <a:t>.</a:t>
            </a:r>
            <a:r>
              <a:rPr lang="en-US" sz="1700" dirty="0"/>
              <a:t/>
            </a:r>
            <a:br>
              <a:rPr lang="en-US" sz="1700" dirty="0"/>
            </a:br>
            <a:r>
              <a:rPr lang="en-US" sz="1700" dirty="0"/>
              <a:t>Be true to who you are.</a:t>
            </a:r>
            <a:br>
              <a:rPr lang="en-US" sz="1700" dirty="0"/>
            </a:br>
            <a:r>
              <a:rPr lang="en-US" sz="1700" dirty="0"/>
              <a:t>Believe in Yourself.</a:t>
            </a:r>
            <a:br>
              <a:rPr lang="en-US" sz="1700" dirty="0"/>
            </a:br>
            <a:r>
              <a:rPr lang="en-US" sz="1700" dirty="0"/>
              <a:t>Bite off more than you can chew.</a:t>
            </a:r>
            <a:br>
              <a:rPr lang="en-US" sz="1700" dirty="0"/>
            </a:br>
            <a:r>
              <a:rPr lang="en-US" sz="1700" dirty="0"/>
              <a:t>Bloom where you’re planted.</a:t>
            </a:r>
            <a:br>
              <a:rPr lang="en-US" sz="1700" dirty="0"/>
            </a:br>
            <a:r>
              <a:rPr lang="en-US" sz="1700" dirty="0"/>
              <a:t>Breathe deep, enjoy life.</a:t>
            </a:r>
            <a:br>
              <a:rPr lang="en-US" sz="1700" dirty="0"/>
            </a:br>
            <a:r>
              <a:rPr lang="en-US" sz="1700" dirty="0"/>
              <a:t>Choose to be happy.</a:t>
            </a:r>
            <a:br>
              <a:rPr lang="en-US" sz="1700" dirty="0"/>
            </a:br>
            <a:r>
              <a:rPr lang="en-US" sz="1700" dirty="0"/>
              <a:t>Choose to shine</a:t>
            </a:r>
            <a:r>
              <a:rPr lang="en-US" sz="1700" dirty="0" smtClean="0"/>
              <a:t>.</a:t>
            </a:r>
            <a:r>
              <a:rPr lang="en-US" sz="1700" dirty="0"/>
              <a:t/>
            </a:r>
            <a:br>
              <a:rPr lang="en-US" sz="1700" dirty="0"/>
            </a:br>
            <a:r>
              <a:rPr lang="en-US" sz="1700" dirty="0"/>
              <a:t>Create an unique life.</a:t>
            </a:r>
            <a:br>
              <a:rPr lang="en-US" sz="1700" dirty="0"/>
            </a:br>
            <a:r>
              <a:rPr lang="en-US" sz="1700" dirty="0"/>
              <a:t>Create your life by choice.</a:t>
            </a:r>
            <a:br>
              <a:rPr lang="en-US" sz="1700" dirty="0"/>
            </a:br>
            <a:r>
              <a:rPr lang="en-US" sz="1700" dirty="0"/>
              <a:t>Create your own success story.</a:t>
            </a:r>
          </a:p>
        </p:txBody>
      </p:sp>
    </p:spTree>
    <p:extLst>
      <p:ext uri="{BB962C8B-B14F-4D97-AF65-F5344CB8AC3E}">
        <p14:creationId xmlns:p14="http://schemas.microsoft.com/office/powerpoint/2010/main" val="398182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Aspirations ( Life Goals)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-1" y="2810116"/>
            <a:ext cx="12192000" cy="463571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What do you plan on doing once you graduate from high school?</a:t>
            </a:r>
          </a:p>
          <a:p>
            <a:r>
              <a:rPr lang="en-US" sz="2800" dirty="0"/>
              <a:t>What are the steps that you are going to take to make that happen? (List your goals here)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Step #1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Step #2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Step #3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Step #4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Step #5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Step #6</a:t>
            </a:r>
          </a:p>
          <a:p>
            <a:pPr marL="0" indent="0">
              <a:buNone/>
            </a:pPr>
            <a:endParaRPr lang="en-US" sz="28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08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22287"/>
            <a:ext cx="12192000" cy="4635713"/>
          </a:xfrm>
        </p:spPr>
        <p:txBody>
          <a:bodyPr/>
          <a:lstStyle/>
          <a:p>
            <a:r>
              <a:rPr lang="en-US" sz="2400" dirty="0" smtClean="0"/>
              <a:t>What do you want to do for a career?</a:t>
            </a:r>
          </a:p>
          <a:p>
            <a:r>
              <a:rPr lang="en-US" sz="2400" dirty="0" smtClean="0"/>
              <a:t>What are the steps that you need to take to accomplish this career? (List your steps here)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Step #1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Step #2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Step #3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Step #4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Step #</a:t>
            </a:r>
            <a:r>
              <a:rPr lang="en-US" sz="2400" dirty="0" smtClean="0"/>
              <a:t>5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Step #6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9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16183"/>
            <a:ext cx="12192000" cy="4846319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Select which type of learner you are and further explain.  </a:t>
            </a:r>
          </a:p>
          <a:p>
            <a:pPr lvl="1"/>
            <a:r>
              <a:rPr lang="en-US" sz="2200" dirty="0" smtClean="0"/>
              <a:t>Use this link to look at the learning styles in detail</a:t>
            </a:r>
            <a:r>
              <a:rPr lang="en-US" sz="2200" dirty="0"/>
              <a:t>: https://blog.mindvalley.com/types-of-learning-styles/</a:t>
            </a:r>
            <a:endParaRPr lang="en-US" sz="2200" dirty="0" smtClean="0"/>
          </a:p>
          <a:p>
            <a:r>
              <a:rPr lang="en-US" sz="2400" dirty="0"/>
              <a:t>Here is a list of learning styles for you to choose from</a:t>
            </a:r>
            <a:r>
              <a:rPr lang="en-US" sz="2400" dirty="0" smtClean="0"/>
              <a:t>:</a:t>
            </a:r>
          </a:p>
          <a:p>
            <a:pPr lvl="1"/>
            <a:r>
              <a:rPr lang="en-US" dirty="0"/>
              <a:t>1. Visual (</a:t>
            </a:r>
            <a:r>
              <a:rPr lang="en-US" dirty="0" smtClean="0"/>
              <a:t>Spatial)</a:t>
            </a:r>
          </a:p>
          <a:p>
            <a:pPr lvl="1"/>
            <a:r>
              <a:rPr lang="en-US" dirty="0" smtClean="0"/>
              <a:t>2</a:t>
            </a:r>
            <a:r>
              <a:rPr lang="en-US" dirty="0"/>
              <a:t>. Aural (</a:t>
            </a:r>
            <a:r>
              <a:rPr lang="en-US" dirty="0" smtClean="0"/>
              <a:t>Auditory-Musical)</a:t>
            </a:r>
          </a:p>
          <a:p>
            <a:pPr lvl="1"/>
            <a:r>
              <a:rPr lang="en-US" dirty="0" smtClean="0"/>
              <a:t>3. Verbal (Linguistic)</a:t>
            </a:r>
          </a:p>
          <a:p>
            <a:pPr lvl="1"/>
            <a:r>
              <a:rPr lang="en-US" dirty="0" smtClean="0"/>
              <a:t>4</a:t>
            </a:r>
            <a:r>
              <a:rPr lang="en-US" dirty="0"/>
              <a:t>. Physical (Kinesthetic)</a:t>
            </a:r>
          </a:p>
          <a:p>
            <a:pPr lvl="1"/>
            <a:r>
              <a:rPr lang="en-US" dirty="0"/>
              <a:t>5. Logical (Mathematical)</a:t>
            </a:r>
          </a:p>
          <a:p>
            <a:pPr lvl="1"/>
            <a:r>
              <a:rPr lang="en-US" dirty="0"/>
              <a:t>6. Social (Interpersonal)</a:t>
            </a:r>
          </a:p>
          <a:p>
            <a:pPr lvl="1"/>
            <a:r>
              <a:rPr lang="en-US" dirty="0"/>
              <a:t>7. Solitary (Intrapersonal</a:t>
            </a:r>
            <a:r>
              <a:rPr lang="en-US" dirty="0" smtClean="0"/>
              <a:t>)</a:t>
            </a:r>
            <a:endParaRPr lang="en-US" sz="2200" dirty="0" smtClean="0"/>
          </a:p>
          <a:p>
            <a:r>
              <a:rPr lang="en-US" sz="2400" dirty="0" smtClean="0"/>
              <a:t>How can I make the learning environment better for you?  Further explain. (For example do you like: Group Work, Collaborative Work, Individualized Work, Hands-On Activities, Projects, Writing, Class Discussions)</a:t>
            </a:r>
          </a:p>
        </p:txBody>
      </p:sp>
    </p:spTree>
    <p:extLst>
      <p:ext uri="{BB962C8B-B14F-4D97-AF65-F5344CB8AC3E}">
        <p14:creationId xmlns:p14="http://schemas.microsoft.com/office/powerpoint/2010/main" val="22694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Collage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894114"/>
            <a:ext cx="12192000" cy="496388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Design a Collage (groupings of pictures) that represents who you are as an individual.</a:t>
            </a:r>
          </a:p>
          <a:p>
            <a:r>
              <a:rPr lang="en-US" sz="2400" dirty="0" smtClean="0"/>
              <a:t>This can be pictures of family, friends, sports, cartoons, paintings.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30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7188"/>
            <a:ext cx="12191999" cy="970450"/>
          </a:xfrm>
        </p:spPr>
        <p:txBody>
          <a:bodyPr/>
          <a:lstStyle/>
          <a:p>
            <a:r>
              <a:rPr lang="en-US" dirty="0" smtClean="0"/>
              <a:t>Submission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94114"/>
            <a:ext cx="12192000" cy="4963885"/>
          </a:xfrm>
        </p:spPr>
        <p:txBody>
          <a:bodyPr/>
          <a:lstStyle/>
          <a:p>
            <a:r>
              <a:rPr lang="en-US" sz="2400" dirty="0" smtClean="0"/>
              <a:t>Email your finished Digital Blog to </a:t>
            </a:r>
            <a:r>
              <a:rPr lang="en-US" sz="2400" dirty="0" smtClean="0">
                <a:hlinkClick r:id="rId2"/>
              </a:rPr>
              <a:t>diannasumner3@gmail.com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395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 (The Purpose)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2336244"/>
            <a:ext cx="12192000" cy="2593084"/>
          </a:xfrm>
        </p:spPr>
        <p:txBody>
          <a:bodyPr/>
          <a:lstStyle/>
          <a:p>
            <a:r>
              <a:rPr lang="en-US" sz="2800" b="1" dirty="0"/>
              <a:t>The rational (purpose) behind this activity is for Mr. </a:t>
            </a:r>
            <a:r>
              <a:rPr lang="en-US" sz="2800" b="1" dirty="0" err="1"/>
              <a:t>Harkless</a:t>
            </a:r>
            <a:r>
              <a:rPr lang="en-US" sz="2800" b="1" dirty="0"/>
              <a:t> and myself to get to know you better.  You will be creating a digital blog about yourself through Power-Point.  Follow the prompts for each slide and be as creative as you would like.  Be appropriate!  Inappropriateness will cause you to lose 50% of your grade. 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77885" y="4589694"/>
            <a:ext cx="951411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 smtClean="0"/>
              <a:t>You will go to my website at </a:t>
            </a:r>
            <a:r>
              <a:rPr lang="en-US" sz="2100" dirty="0">
                <a:hlinkClick r:id="rId2"/>
              </a:rPr>
              <a:t>https://mrsdiannasumner.weebly.com</a:t>
            </a:r>
            <a:r>
              <a:rPr lang="en-US" sz="2100" dirty="0" smtClean="0">
                <a:hlinkClick r:id="rId2"/>
              </a:rPr>
              <a:t>/</a:t>
            </a:r>
            <a:endParaRPr lang="en-US" sz="2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 smtClean="0"/>
              <a:t>There you will hover over your course and click on </a:t>
            </a:r>
            <a:r>
              <a:rPr lang="en-US" sz="2100" b="1" dirty="0" smtClean="0">
                <a:solidFill>
                  <a:schemeClr val="accent1"/>
                </a:solidFill>
              </a:rPr>
              <a:t>Power-Point Presentations</a:t>
            </a:r>
            <a:r>
              <a:rPr lang="en-US" sz="21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 smtClean="0"/>
              <a:t>Scroll Down to </a:t>
            </a:r>
            <a:r>
              <a:rPr lang="en-US" sz="2100" b="1" dirty="0" smtClean="0">
                <a:solidFill>
                  <a:schemeClr val="accent1"/>
                </a:solidFill>
              </a:rPr>
              <a:t>Archived Power-Point Chapter Notes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 smtClean="0"/>
              <a:t>Scroll all the way down to </a:t>
            </a:r>
            <a:r>
              <a:rPr lang="en-US" sz="2100" b="1" dirty="0" smtClean="0">
                <a:solidFill>
                  <a:schemeClr val="accent1"/>
                </a:solidFill>
              </a:rPr>
              <a:t>icebreaker-creating-a-digital-blog.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 smtClean="0"/>
              <a:t>Download the Power-Point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436011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0571998" cy="587829"/>
          </a:xfrm>
        </p:spPr>
        <p:txBody>
          <a:bodyPr/>
          <a:lstStyle/>
          <a:p>
            <a:r>
              <a:rPr lang="en-US" dirty="0" smtClean="0"/>
              <a:t>Rubric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7465607"/>
              </p:ext>
            </p:extLst>
          </p:nvPr>
        </p:nvGraphicFramePr>
        <p:xfrm>
          <a:off x="0" y="508872"/>
          <a:ext cx="12192000" cy="6349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9691">
                  <a:extLst>
                    <a:ext uri="{9D8B030D-6E8A-4147-A177-3AD203B41FA5}">
                      <a16:colId xmlns:a16="http://schemas.microsoft.com/office/drawing/2014/main" val="2527893317"/>
                    </a:ext>
                  </a:extLst>
                </a:gridCol>
                <a:gridCol w="705395">
                  <a:extLst>
                    <a:ext uri="{9D8B030D-6E8A-4147-A177-3AD203B41FA5}">
                      <a16:colId xmlns:a16="http://schemas.microsoft.com/office/drawing/2014/main" val="511272828"/>
                    </a:ext>
                  </a:extLst>
                </a:gridCol>
                <a:gridCol w="2233748">
                  <a:extLst>
                    <a:ext uri="{9D8B030D-6E8A-4147-A177-3AD203B41FA5}">
                      <a16:colId xmlns:a16="http://schemas.microsoft.com/office/drawing/2014/main" val="684290277"/>
                    </a:ext>
                  </a:extLst>
                </a:gridCol>
                <a:gridCol w="2468880">
                  <a:extLst>
                    <a:ext uri="{9D8B030D-6E8A-4147-A177-3AD203B41FA5}">
                      <a16:colId xmlns:a16="http://schemas.microsoft.com/office/drawing/2014/main" val="2098872399"/>
                    </a:ext>
                  </a:extLst>
                </a:gridCol>
                <a:gridCol w="2259875">
                  <a:extLst>
                    <a:ext uri="{9D8B030D-6E8A-4147-A177-3AD203B41FA5}">
                      <a16:colId xmlns:a16="http://schemas.microsoft.com/office/drawing/2014/main" val="2366062570"/>
                    </a:ext>
                  </a:extLst>
                </a:gridCol>
                <a:gridCol w="2094411">
                  <a:extLst>
                    <a:ext uri="{9D8B030D-6E8A-4147-A177-3AD203B41FA5}">
                      <a16:colId xmlns:a16="http://schemas.microsoft.com/office/drawing/2014/main" val="2581312219"/>
                    </a:ext>
                  </a:extLst>
                </a:gridCol>
              </a:tblGrid>
              <a:tr h="453239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Criteria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Proficient </a:t>
                      </a:r>
                    </a:p>
                    <a:p>
                      <a:r>
                        <a:rPr lang="en-US" dirty="0" smtClean="0"/>
                        <a:t>(42-38 pts)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Competent </a:t>
                      </a:r>
                    </a:p>
                    <a:p>
                      <a:r>
                        <a:rPr lang="en-US" dirty="0" smtClean="0"/>
                        <a:t>(37-34 pts)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Novice</a:t>
                      </a:r>
                    </a:p>
                    <a:p>
                      <a:r>
                        <a:rPr lang="en-US" dirty="0" smtClean="0"/>
                        <a:t>(33-30 pts)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Insufficient</a:t>
                      </a:r>
                    </a:p>
                    <a:p>
                      <a:r>
                        <a:rPr lang="en-US" dirty="0" smtClean="0"/>
                        <a:t>(29-0 pts)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309468"/>
                  </a:ext>
                </a:extLst>
              </a:tr>
              <a:tr h="376475">
                <a:tc>
                  <a:txBody>
                    <a:bodyPr/>
                    <a:lstStyle/>
                    <a:p>
                      <a:r>
                        <a:rPr lang="en-US" dirty="0" smtClean="0"/>
                        <a:t>Basic Introductions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pts</a:t>
                      </a:r>
                      <a:endParaRPr lang="en-US" dirty="0"/>
                    </a:p>
                  </a:txBody>
                  <a:tcPr/>
                </a:tc>
                <a:tc rowSpan="14">
                  <a:txBody>
                    <a:bodyPr/>
                    <a:lstStyle/>
                    <a:p>
                      <a:r>
                        <a:rPr lang="en-US" dirty="0" smtClean="0"/>
                        <a:t>Presentation includes all of the required sections.</a:t>
                      </a:r>
                    </a:p>
                    <a:p>
                      <a:r>
                        <a:rPr lang="en-US" dirty="0" smtClean="0"/>
                        <a:t>Demonstrates an ability</a:t>
                      </a:r>
                      <a:r>
                        <a:rPr lang="en-US" baseline="0" dirty="0" smtClean="0"/>
                        <a:t> to present the subject matter in a way that interests and engages the audience.</a:t>
                      </a:r>
                    </a:p>
                    <a:p>
                      <a:r>
                        <a:rPr lang="en-US" baseline="0" dirty="0" smtClean="0"/>
                        <a:t>Uses voice narration, images, effects, sounds to compliment the content.</a:t>
                      </a:r>
                      <a:endParaRPr lang="en-US" dirty="0"/>
                    </a:p>
                  </a:txBody>
                  <a:tcPr/>
                </a:tc>
                <a:tc rowSpan="14">
                  <a:txBody>
                    <a:bodyPr/>
                    <a:lstStyle/>
                    <a:p>
                      <a:r>
                        <a:rPr lang="en-US" dirty="0" smtClean="0"/>
                        <a:t>Presentation includes</a:t>
                      </a:r>
                      <a:r>
                        <a:rPr lang="en-US" baseline="0" dirty="0" smtClean="0"/>
                        <a:t> most</a:t>
                      </a:r>
                      <a:r>
                        <a:rPr lang="en-US" dirty="0" smtClean="0"/>
                        <a:t> of the required sections.</a:t>
                      </a:r>
                    </a:p>
                    <a:p>
                      <a:r>
                        <a:rPr lang="en-US" dirty="0" smtClean="0"/>
                        <a:t>Presents the subject matter</a:t>
                      </a:r>
                      <a:r>
                        <a:rPr lang="en-US" baseline="0" dirty="0" smtClean="0"/>
                        <a:t> in a way that has moments of engagement, but not fully sustained throughout the presentation.</a:t>
                      </a:r>
                    </a:p>
                    <a:p>
                      <a:r>
                        <a:rPr lang="en-US" baseline="0" dirty="0" smtClean="0"/>
                        <a:t>Uses some voice narration, images, effects, sounds to compliment the content.</a:t>
                      </a:r>
                      <a:endParaRPr lang="en-US" dirty="0"/>
                    </a:p>
                  </a:txBody>
                  <a:tcPr/>
                </a:tc>
                <a:tc rowSpan="14">
                  <a:txBody>
                    <a:bodyPr/>
                    <a:lstStyle/>
                    <a:p>
                      <a:r>
                        <a:rPr lang="en-US" dirty="0" smtClean="0"/>
                        <a:t>Presentation is missing some of the required sections.</a:t>
                      </a:r>
                    </a:p>
                    <a:p>
                      <a:r>
                        <a:rPr lang="en-US" dirty="0" smtClean="0"/>
                        <a:t>Presents the subject matter in a way that has moments of engagement, but not sustained throughout the presentation.</a:t>
                      </a:r>
                    </a:p>
                    <a:p>
                      <a:r>
                        <a:rPr lang="en-US" dirty="0" smtClean="0"/>
                        <a:t>Uses very</a:t>
                      </a:r>
                      <a:r>
                        <a:rPr lang="en-US" baseline="0" dirty="0" smtClean="0"/>
                        <a:t> little</a:t>
                      </a:r>
                      <a:r>
                        <a:rPr lang="en-US" dirty="0" smtClean="0"/>
                        <a:t> voice narration, images, effects, sounds to compliment the content.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 rowSpan="14">
                  <a:txBody>
                    <a:bodyPr/>
                    <a:lstStyle/>
                    <a:p>
                      <a:r>
                        <a:rPr lang="en-US" dirty="0" smtClean="0"/>
                        <a:t>Presentation</a:t>
                      </a:r>
                      <a:r>
                        <a:rPr lang="en-US" baseline="0" dirty="0" smtClean="0"/>
                        <a:t> is missing most or all of the required sections.</a:t>
                      </a:r>
                    </a:p>
                    <a:p>
                      <a:r>
                        <a:rPr lang="en-US" baseline="0" dirty="0" smtClean="0"/>
                        <a:t>Presentation fails to use voice narration, images, effects, sounds to compliment the content.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54210"/>
                  </a:ext>
                </a:extLst>
              </a:tr>
              <a:tr h="444132">
                <a:tc>
                  <a:txBody>
                    <a:bodyPr/>
                    <a:lstStyle/>
                    <a:p>
                      <a:r>
                        <a:rPr lang="en-US" dirty="0" smtClean="0"/>
                        <a:t>Family,</a:t>
                      </a:r>
                      <a:r>
                        <a:rPr lang="en-US" baseline="0" dirty="0" smtClean="0"/>
                        <a:t> Friends and Pets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pts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698797"/>
                  </a:ext>
                </a:extLst>
              </a:tr>
              <a:tr h="399241">
                <a:tc>
                  <a:txBody>
                    <a:bodyPr/>
                    <a:lstStyle/>
                    <a:p>
                      <a:r>
                        <a:rPr lang="en-US" dirty="0" smtClean="0"/>
                        <a:t>Snacks and Treats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pts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0680263"/>
                  </a:ext>
                </a:extLst>
              </a:tr>
              <a:tr h="381242">
                <a:tc>
                  <a:txBody>
                    <a:bodyPr/>
                    <a:lstStyle/>
                    <a:p>
                      <a:r>
                        <a:rPr lang="en-US" dirty="0" smtClean="0"/>
                        <a:t>Netflix and Chill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pts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426510"/>
                  </a:ext>
                </a:extLst>
              </a:tr>
              <a:tr h="470807">
                <a:tc>
                  <a:txBody>
                    <a:bodyPr/>
                    <a:lstStyle/>
                    <a:p>
                      <a:r>
                        <a:rPr lang="en-US" dirty="0" smtClean="0"/>
                        <a:t>Music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pts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8564916"/>
                  </a:ext>
                </a:extLst>
              </a:tr>
              <a:tr h="376475">
                <a:tc>
                  <a:txBody>
                    <a:bodyPr/>
                    <a:lstStyle/>
                    <a:p>
                      <a:r>
                        <a:rPr lang="en-US" dirty="0" smtClean="0"/>
                        <a:t>Sports</a:t>
                      </a:r>
                      <a:r>
                        <a:rPr lang="en-US" baseline="0" dirty="0" smtClean="0"/>
                        <a:t> and Hobbies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pts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8211201"/>
                  </a:ext>
                </a:extLst>
              </a:tr>
              <a:tr h="376475">
                <a:tc>
                  <a:txBody>
                    <a:bodyPr/>
                    <a:lstStyle/>
                    <a:p>
                      <a:r>
                        <a:rPr lang="en-US" dirty="0" smtClean="0"/>
                        <a:t>Spirit Animal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pts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080447"/>
                  </a:ext>
                </a:extLst>
              </a:tr>
              <a:tr h="389066">
                <a:tc>
                  <a:txBody>
                    <a:bodyPr/>
                    <a:lstStyle/>
                    <a:p>
                      <a:r>
                        <a:rPr lang="en-US" dirty="0" smtClean="0"/>
                        <a:t>Zodiac Sign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pts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6531584"/>
                  </a:ext>
                </a:extLst>
              </a:tr>
              <a:tr h="376475">
                <a:tc>
                  <a:txBody>
                    <a:bodyPr/>
                    <a:lstStyle/>
                    <a:p>
                      <a:r>
                        <a:rPr lang="en-US" dirty="0" smtClean="0"/>
                        <a:t>Role 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pts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1624832"/>
                  </a:ext>
                </a:extLst>
              </a:tr>
              <a:tr h="376475">
                <a:tc>
                  <a:txBody>
                    <a:bodyPr/>
                    <a:lstStyle/>
                    <a:p>
                      <a:r>
                        <a:rPr lang="en-US" dirty="0" smtClean="0"/>
                        <a:t>Life Slogan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pts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4274216"/>
                  </a:ext>
                </a:extLst>
              </a:tr>
              <a:tr h="416812">
                <a:tc>
                  <a:txBody>
                    <a:bodyPr/>
                    <a:lstStyle/>
                    <a:p>
                      <a:r>
                        <a:rPr lang="en-US" dirty="0" smtClean="0"/>
                        <a:t>Future Aspirations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pts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048887"/>
                  </a:ext>
                </a:extLst>
              </a:tr>
              <a:tr h="376475">
                <a:tc>
                  <a:txBody>
                    <a:bodyPr/>
                    <a:lstStyle/>
                    <a:p>
                      <a:r>
                        <a:rPr lang="en-US" dirty="0" smtClean="0"/>
                        <a:t>Career Goals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pts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581834"/>
                  </a:ext>
                </a:extLst>
              </a:tr>
              <a:tr h="376475">
                <a:tc>
                  <a:txBody>
                    <a:bodyPr/>
                    <a:lstStyle/>
                    <a:p>
                      <a:r>
                        <a:rPr lang="en-US" dirty="0" smtClean="0"/>
                        <a:t>Learning Styles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pts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5731028"/>
                  </a:ext>
                </a:extLst>
              </a:tr>
              <a:tr h="376475">
                <a:tc>
                  <a:txBody>
                    <a:bodyPr/>
                    <a:lstStyle/>
                    <a:p>
                      <a:r>
                        <a:rPr lang="en-US" dirty="0" smtClean="0"/>
                        <a:t>Create a Collage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pts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60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301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Introductions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2220687"/>
            <a:ext cx="12192000" cy="463731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Name:</a:t>
            </a:r>
          </a:p>
          <a:p>
            <a:r>
              <a:rPr lang="en-US" sz="2800" dirty="0" smtClean="0"/>
              <a:t>Nickname:</a:t>
            </a:r>
          </a:p>
          <a:p>
            <a:r>
              <a:rPr lang="en-US" sz="2800" dirty="0" smtClean="0"/>
              <a:t>Age:</a:t>
            </a:r>
          </a:p>
          <a:p>
            <a:r>
              <a:rPr lang="en-US" sz="2800" dirty="0" smtClean="0"/>
              <a:t>Grade Level:</a:t>
            </a:r>
          </a:p>
          <a:p>
            <a:r>
              <a:rPr lang="en-US" sz="2800" dirty="0" smtClean="0"/>
              <a:t>Class Period:</a:t>
            </a:r>
          </a:p>
          <a:p>
            <a:r>
              <a:rPr lang="en-US" sz="2800" dirty="0" smtClean="0"/>
              <a:t>Where you are from:</a:t>
            </a:r>
          </a:p>
          <a:p>
            <a:r>
              <a:rPr lang="en-US" sz="2800" dirty="0" smtClean="0"/>
              <a:t>Place an appropriate profile picture of you on this slide.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628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Family, Friends and Pets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-1" y="2220687"/>
            <a:ext cx="12192000" cy="463731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Tell me some things about your family, friends</a:t>
            </a:r>
            <a:r>
              <a:rPr lang="en-US" sz="2400" dirty="0"/>
              <a:t> </a:t>
            </a:r>
            <a:r>
              <a:rPr lang="en-US" sz="2400" dirty="0" smtClean="0"/>
              <a:t>and pets.  Consider the following questions:</a:t>
            </a:r>
          </a:p>
          <a:p>
            <a:pPr lvl="1"/>
            <a:r>
              <a:rPr lang="en-US" sz="2200" dirty="0" smtClean="0"/>
              <a:t>How big is your family or circle of friends?</a:t>
            </a:r>
          </a:p>
          <a:p>
            <a:pPr lvl="1"/>
            <a:r>
              <a:rPr lang="en-US" sz="2200" dirty="0" smtClean="0"/>
              <a:t>What do you like to do with your family and friends?</a:t>
            </a:r>
          </a:p>
          <a:p>
            <a:pPr lvl="1"/>
            <a:r>
              <a:rPr lang="en-US" sz="2200" dirty="0"/>
              <a:t>What do your family and friends mean to you and why</a:t>
            </a:r>
            <a:r>
              <a:rPr lang="en-US" sz="2200" dirty="0" smtClean="0"/>
              <a:t>?  </a:t>
            </a:r>
            <a:endParaRPr lang="en-US" sz="2200" dirty="0"/>
          </a:p>
          <a:p>
            <a:pPr lvl="1"/>
            <a:r>
              <a:rPr lang="en-US" sz="2200" dirty="0" smtClean="0"/>
              <a:t>What kind of pets do you have and what are their names?</a:t>
            </a:r>
          </a:p>
          <a:p>
            <a:r>
              <a:rPr lang="en-US" sz="2400" dirty="0" smtClean="0"/>
              <a:t>Display at least two pictures here.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495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Snacks and Treats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22287"/>
            <a:ext cx="12192000" cy="363651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What are your favorite snacks and treats?  If you could have an endless supply of food, which would you choose?  </a:t>
            </a:r>
          </a:p>
          <a:p>
            <a:r>
              <a:rPr lang="en-US" sz="2400" dirty="0" smtClean="0"/>
              <a:t>Include some pictures here.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9098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Netflix and Chill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22287"/>
            <a:ext cx="12192000" cy="463571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What are your favorite movies or shows to watch?  </a:t>
            </a:r>
          </a:p>
          <a:p>
            <a:r>
              <a:rPr lang="en-US" sz="2400" dirty="0" smtClean="0"/>
              <a:t>Include some pictures of the movie covers or titles here (at least 2 pictures).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398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2246812"/>
            <a:ext cx="12192000" cy="461118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Choose one or two songs that represent who you are as an individual.</a:t>
            </a:r>
          </a:p>
          <a:p>
            <a:r>
              <a:rPr lang="en-US" sz="3200" dirty="0" smtClean="0"/>
              <a:t>Display the link of the music videos/songs below.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1115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Sports and Hobbies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0"/>
            <a:ext cx="12192000" cy="4572000"/>
          </a:xfrm>
        </p:spPr>
        <p:txBody>
          <a:bodyPr/>
          <a:lstStyle/>
          <a:p>
            <a:r>
              <a:rPr lang="en-US" sz="2400" dirty="0" smtClean="0"/>
              <a:t>What are your favorite sports and hobbies?  </a:t>
            </a:r>
          </a:p>
          <a:p>
            <a:r>
              <a:rPr lang="en-US" sz="2400" dirty="0" smtClean="0"/>
              <a:t>What do these sports and hobbies mean to you?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43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340</TotalTime>
  <Words>987</Words>
  <Application>Microsoft Office PowerPoint</Application>
  <PresentationFormat>Widescreen</PresentationFormat>
  <Paragraphs>137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Century Gothic</vt:lpstr>
      <vt:lpstr>Wingdings 2</vt:lpstr>
      <vt:lpstr>Quotable</vt:lpstr>
      <vt:lpstr>Digital Blogs</vt:lpstr>
      <vt:lpstr>Rational (The Purpose)</vt:lpstr>
      <vt:lpstr>Rubric</vt:lpstr>
      <vt:lpstr>Basic Introductions</vt:lpstr>
      <vt:lpstr>Family, Friends and Pets</vt:lpstr>
      <vt:lpstr>Snacks and Treats</vt:lpstr>
      <vt:lpstr>Netflix and Chill</vt:lpstr>
      <vt:lpstr>Music</vt:lpstr>
      <vt:lpstr>Sports and Hobbies</vt:lpstr>
      <vt:lpstr>Spirit Animal</vt:lpstr>
      <vt:lpstr>Zodiac Sign</vt:lpstr>
      <vt:lpstr>Role Model</vt:lpstr>
      <vt:lpstr>Life Slogan</vt:lpstr>
      <vt:lpstr>Future Aspirations ( Life Goals)</vt:lpstr>
      <vt:lpstr>Career Goals</vt:lpstr>
      <vt:lpstr>Learning Styles</vt:lpstr>
      <vt:lpstr>Create a Collage</vt:lpstr>
      <vt:lpstr>Submission Directions</vt:lpstr>
    </vt:vector>
  </TitlesOfParts>
  <Company>St. Louis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Dix, Dianna L.</dc:creator>
  <cp:lastModifiedBy>Dix, Dianna L.</cp:lastModifiedBy>
  <cp:revision>30</cp:revision>
  <dcterms:created xsi:type="dcterms:W3CDTF">2019-08-12T09:06:26Z</dcterms:created>
  <dcterms:modified xsi:type="dcterms:W3CDTF">2019-08-13T11:42:43Z</dcterms:modified>
</cp:coreProperties>
</file>